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fGvMzfTnX3NtlqFlbHzl8VNln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E46691-A27C-4E81-AB29-39CB267202AB}">
  <a:tblStyle styleId="{AEE46691-A27C-4E81-AB29-39CB267202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87F5F0C-E23A-4CE8-AB48-99C0D1CD8C3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d5f1d29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7d5f1d29c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407886" y="1398133"/>
            <a:ext cx="9144000" cy="16208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Presentación Portafolio </a:t>
            </a:r>
            <a:r>
              <a:rPr lang="es-CL"/>
              <a:t>Título</a:t>
            </a:r>
            <a:br>
              <a:rPr lang="es-CL"/>
            </a:br>
            <a:r>
              <a:rPr lang="es-CL" sz="3200"/>
              <a:t>“Mi Refugio”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562999"/>
            <a:ext cx="9144000" cy="162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s-CL" sz="3200"/>
              <a:t>Ingeniería Informática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CL" sz="1400"/>
              <a:t>Escuela de Informática y Telecomunicaciones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CL" sz="1400"/>
              <a:t>Sede Puente Alto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CL" sz="1400"/>
              <a:t>2025</a:t>
            </a:r>
            <a:endParaRPr sz="1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d5f1d29c3_0_2"/>
          <p:cNvSpPr txBox="1"/>
          <p:nvPr>
            <p:ph type="title"/>
          </p:nvPr>
        </p:nvSpPr>
        <p:spPr>
          <a:xfrm>
            <a:off x="641252" y="1068511"/>
            <a:ext cx="10515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Mockups del Sistema DESKTOP</a:t>
            </a:r>
            <a:endParaRPr/>
          </a:p>
        </p:txBody>
      </p:sp>
      <p:sp>
        <p:nvSpPr>
          <p:cNvPr id="166" name="Google Shape;166;g37d5f1d29c3_0_2"/>
          <p:cNvSpPr txBox="1"/>
          <p:nvPr/>
        </p:nvSpPr>
        <p:spPr>
          <a:xfrm>
            <a:off x="757367" y="1848356"/>
            <a:ext cx="9990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37d5f1d29c3_0_2" title="Captura de pantalla 2025-09-09 a la(s) 11.47.55 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25" y="1589300"/>
            <a:ext cx="10296427" cy="5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789427" y="1079111"/>
            <a:ext cx="105156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Hitos Importantes </a:t>
            </a:r>
            <a:endParaRPr/>
          </a:p>
        </p:txBody>
      </p:sp>
      <p:graphicFrame>
        <p:nvGraphicFramePr>
          <p:cNvPr id="173" name="Google Shape;173;p10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9AB4EC"/>
                    </a:gs>
                    <a:gs pos="50000">
                      <a:srgbClr val="8DA8E2"/>
                    </a:gs>
                    <a:gs pos="100000">
                      <a:srgbClr val="789BE3"/>
                    </a:gs>
                  </a:gsLst>
                  <a:lin ang="5400012" scaled="0"/>
                </a:gradFill>
                <a:tableStyleId>{AEE46691-A27C-4E81-AB29-39CB267202AB}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Fase 1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Creación de equipo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07/08/2025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Definición de roles y conformación del plan de trabajo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10/08/2025 - 15/08/2025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Levantamiento de requerimientos y arquitectura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20/08/2025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Desarrollo completo de la documentación del proyecto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22/08/2025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Evaluación 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10/09/2025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706567" y="901597"/>
            <a:ext cx="10515600" cy="5861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Costos por Fase </a:t>
            </a:r>
            <a:endParaRPr/>
          </a:p>
        </p:txBody>
      </p:sp>
      <p:graphicFrame>
        <p:nvGraphicFramePr>
          <p:cNvPr id="179" name="Google Shape;179;p11"/>
          <p:cNvGraphicFramePr/>
          <p:nvPr/>
        </p:nvGraphicFramePr>
        <p:xfrm>
          <a:off x="3102488" y="207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{887F5F0C-E23A-4CE8-AB48-99C0D1CD8C37}</a:tableStyleId>
              </a:tblPr>
              <a:tblGrid>
                <a:gridCol w="3070450"/>
                <a:gridCol w="4144225"/>
              </a:tblGrid>
              <a:tr h="352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COSTO POR FASE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  <a:tr h="54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Fase de Planificación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$                                                   200.000 </a:t>
                      </a:r>
                      <a:r>
                        <a:rPr b="1" lang="es-CL">
                          <a:solidFill>
                            <a:schemeClr val="dk1"/>
                          </a:solidFill>
                        </a:rPr>
                        <a:t>CLP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Fase de Análisis y Diseño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$                                                   200.000 </a:t>
                      </a:r>
                      <a:r>
                        <a:rPr b="1" lang="es-CL">
                          <a:solidFill>
                            <a:schemeClr val="dk1"/>
                          </a:solidFill>
                        </a:rPr>
                        <a:t>CLP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Fase de Desarrollo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$                                                   450.000 </a:t>
                      </a:r>
                      <a:r>
                        <a:rPr b="1" lang="es-CL">
                          <a:solidFill>
                            <a:schemeClr val="dk1"/>
                          </a:solidFill>
                        </a:rPr>
                        <a:t>CLP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Fase de QA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$                                                   100.000 </a:t>
                      </a:r>
                      <a:r>
                        <a:rPr b="1" lang="es-CL">
                          <a:solidFill>
                            <a:schemeClr val="dk1"/>
                          </a:solidFill>
                        </a:rPr>
                        <a:t>CLP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Fase de Implementación y Cierre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 $                                                     50.000 </a:t>
                      </a:r>
                      <a:r>
                        <a:rPr b="1" lang="es-CL">
                          <a:solidFill>
                            <a:schemeClr val="dk1"/>
                          </a:solidFill>
                        </a:rPr>
                        <a:t>CLP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TOTAL HH FASES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 $                             	1.000.000 CLP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641252" y="1068511"/>
            <a:ext cx="10515600" cy="64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Tecnologías del Desarrollo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586100" y="1925300"/>
            <a:ext cx="9019800" cy="422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Flutter: App multiplataforma.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NestJS: Backend modular y seguro.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PostgreSQL: Base de datos relacional.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Redis: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sesiones rápidas.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Kafka: Procesamiento por eventos.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Kubernetes: Orquestación de contenedores.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OAuth 2.0 + JWT: Autenticación segura.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Prometheus + Grafana: Monitorización.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+ Helm: CI/CD.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GA4 + BigQuery + Looker: Analítica.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/>
        </p:nvSpPr>
        <p:spPr>
          <a:xfrm>
            <a:off x="609558" y="699121"/>
            <a:ext cx="10515600" cy="105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Conclusión  </a:t>
            </a:r>
            <a:endParaRPr/>
          </a:p>
        </p:txBody>
      </p:sp>
      <p:pic>
        <p:nvPicPr>
          <p:cNvPr id="191" name="Google Shape;191;p13" title="LOGO OFICI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050" y="1752601"/>
            <a:ext cx="4800599" cy="48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555827" y="2315666"/>
            <a:ext cx="29938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2"/>
          <p:cNvGrpSpPr/>
          <p:nvPr/>
        </p:nvGrpSpPr>
        <p:grpSpPr>
          <a:xfrm>
            <a:off x="3772925" y="1567938"/>
            <a:ext cx="7608301" cy="4590224"/>
            <a:chOff x="0" y="0"/>
            <a:chExt cx="6781017" cy="4590224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462952" y="0"/>
              <a:ext cx="5318064" cy="1067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CL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Mateo Flores Núñez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cronograma, documentación y comunicación con cliente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6749" y="106749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174243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462952" y="1174243"/>
              <a:ext cx="5318064" cy="1067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CL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Pierre Salas Mancilla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Jefe de Desarrollo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Garantizar calidad del 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código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y  cumplimiento de buenas 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prácticas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6749" y="1280992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348487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462952" y="2348487"/>
              <a:ext cx="5318064" cy="1067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CL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Matías Rubilar Pinto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>
                  <a:solidFill>
                    <a:schemeClr val="lt1"/>
                  </a:solidFill>
                </a:rPr>
                <a:t>Analista </a:t>
              </a:r>
              <a:endParaRPr>
                <a:solidFill>
                  <a:schemeClr val="lt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Apoyo en pruebas de usabilidad y documentación funcional</a:t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6749" y="2455236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0" y="3522730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1462952" y="3522730"/>
              <a:ext cx="5318064" cy="1067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CL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Isaías Veloz Gonzalez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Arquitecto de Software 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Asegurar escalabilidad, seguridad y 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alineación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con </a:t>
              </a: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estándares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6749" y="3629480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20729" l="0" r="0" t="-12371"/>
          <a:stretch/>
        </p:blipFill>
        <p:spPr>
          <a:xfrm>
            <a:off x="3890775" y="2577775"/>
            <a:ext cx="1527276" cy="12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75" y="5091650"/>
            <a:ext cx="1527276" cy="1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title="0aebcd94-bb06-4674-af9c-a083a251347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75" y="1567950"/>
            <a:ext cx="1527275" cy="10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title="Captura de pantalla 2025-09-10 a la(s) 12.07.54 a.m.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0775" y="3920650"/>
            <a:ext cx="1527275" cy="1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725659" y="1110713"/>
            <a:ext cx="10515600" cy="718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Descripción del Proyecto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714909" y="2169769"/>
            <a:ext cx="4427360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b="0" i="0" sz="1800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obtenidos reflejan una crisis de salud mental grave y urgente.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Chile, 16,8% de la población presenta síntomas de problemas de salud mental.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Depresión: 19,5% de mujeres vs. 6% de hombres.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crítico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 Chile hay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suicidios que homicidios. (Se registran 5 suicidios por cada 3 homicidios).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912079" y="2177325"/>
            <a:ext cx="4641292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8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digital multiplataforma (móvil + web) accesible y segura.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claves: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y seguimiento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 con IA para recomendaciones.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Ejercicios de autocuidado.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Centralización de recursos y redes de ayuda.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en seguridad, privacidad, accesibilidad y escalabilidad.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614525" y="2139050"/>
            <a:ext cx="4719600" cy="39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digital integral (app móvil + web + desktop) que ofrezca apoyo emocional, autocuidado y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contención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inicial a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jóvenes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adultos, garantizando seguridad, accesibilidad y personalización.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403825" y="2139050"/>
            <a:ext cx="5113500" cy="397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Promover el bienestar emocional mediante un espacio seguro y confiable.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e implementar bases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tecnológicas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Garantizar privacidad y seguridad en datos sensibles.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la usabilidad del sistema.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Consolidar el proyecto como una base para futuras mejoras.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17225" y="1318000"/>
            <a:ext cx="511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6343675" y="1318000"/>
            <a:ext cx="523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810065" y="809447"/>
            <a:ext cx="10515600" cy="75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944037" y="1618343"/>
            <a:ext cx="102477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hace el Sistema: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registro e inicio de sesión seguro de usuarios.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 diario emocional con registro y visualización de patrones.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 un chatbot con IA para contención y recomendaciones personalizadas.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ejercicios de mindfulness.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 recursos y redes de apoyo confiables.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no hace: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reemplaza terapia psicologica y psiquiatrica profesional.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diagnostica enfermedades ni prescribe tratamientos médicos.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recopila datos sensibles con fines comerciales.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cubre todas las necesidades clínicas de salud mental (es apoyo inicial, no atención terapéutica).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41416" y="1054442"/>
            <a:ext cx="10515600" cy="752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Usuarios</a:t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39475" y="1923150"/>
            <a:ext cx="46275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 Finales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Jóvenes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adultos que buscan contención emocional y autocuidado.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Acceden a: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Diario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 de apoyo inicial.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mindfulness.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y redes de ayuda.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 personalizadas con IA.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029125" y="1923150"/>
            <a:ext cx="46275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Usuarios Administradores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Encargados del módulo administrativo en escritorio.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Funciones principales: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Gestionar actividad y contenido del sistema.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sobre emociones y patrones de uso.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alertas ante casos de riesgo.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Mantener la seguridad y disponibilidad de la plataforma.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841416" y="1054442"/>
            <a:ext cx="10515600" cy="752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/>
              <a:t>Lista de Requerimientos</a:t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839475" y="1923150"/>
            <a:ext cx="48477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usuario.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 de Sesión.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 de patrones.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 de apoyo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308625" y="1923150"/>
            <a:ext cx="50484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Funcionales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los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Disponibilidad del sistema.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API.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Accesibilidad.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641252" y="1068511"/>
            <a:ext cx="10515600" cy="520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Mockups del Sistema APP</a:t>
            </a:r>
            <a:endParaRPr/>
          </a:p>
        </p:txBody>
      </p:sp>
      <p:sp>
        <p:nvSpPr>
          <p:cNvPr id="149" name="Google Shape;149;p8"/>
          <p:cNvSpPr txBox="1"/>
          <p:nvPr/>
        </p:nvSpPr>
        <p:spPr>
          <a:xfrm>
            <a:off x="740767" y="1665806"/>
            <a:ext cx="9990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00" y="1852350"/>
            <a:ext cx="2851025" cy="43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13" y="1827375"/>
            <a:ext cx="2637175" cy="43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8825" y="1740475"/>
            <a:ext cx="2219325" cy="44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641252" y="1068511"/>
            <a:ext cx="10515600" cy="520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/>
              <a:t>Mockups del Sistema WEB</a:t>
            </a:r>
            <a:endParaRPr/>
          </a:p>
        </p:txBody>
      </p:sp>
      <p:sp>
        <p:nvSpPr>
          <p:cNvPr id="158" name="Google Shape;158;p9"/>
          <p:cNvSpPr txBox="1"/>
          <p:nvPr/>
        </p:nvSpPr>
        <p:spPr>
          <a:xfrm>
            <a:off x="757367" y="1848356"/>
            <a:ext cx="99904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2191475"/>
            <a:ext cx="5583925" cy="29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50" y="2244100"/>
            <a:ext cx="5939975" cy="29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2015-07-01T15:45:01Z</dcterms:created>
  <dc:creator>Sala_</dc:creator>
</cp:coreProperties>
</file>